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omfortaa"/>
      <p:regular r:id="rId16"/>
    </p:embeddedFont>
    <p:embeddedFont>
      <p:font typeface="Comfortaa"/>
      <p:regular r:id="rId17"/>
    </p:embeddedFont>
    <p:embeddedFont>
      <p:font typeface="Raleway Medium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243727"/>
            <a:ext cx="7381875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Chalet Rental Platform: A Seamless Online Booking Experience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745010" y="4002167"/>
            <a:ext cx="700432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platform offering a smooth online booking experience for chalet rentals, built with Laravel for seamless integration.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6367462" y="3719036"/>
            <a:ext cx="30480" cy="1372076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6" name="Text 3"/>
          <p:cNvSpPr/>
          <p:nvPr/>
        </p:nvSpPr>
        <p:spPr>
          <a:xfrm>
            <a:off x="6367462" y="5374243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Hello, we are Team (Team Name). We present a chalet rental platform that provides a seamless experience for lessors and renters. It features an integrated online booking system using Laravel.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63366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Platform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9621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Lessors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563547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Add chalets, set prices, and manage bookings easily.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9621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Renters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563547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Search chalets, view details, book, and pay online securely.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9621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Admins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4563547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Manage users, chalets, and bookings to ensure quality.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257556"/>
            <a:ext cx="8932426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Roles and Functionalities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5334357"/>
            <a:ext cx="629364" cy="629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1063" y="621542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Lessors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81063" y="6716078"/>
            <a:ext cx="403764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Add chalets &amp; manage bookings.</a:t>
            </a:r>
            <a:endParaRPr lang="en-US" sz="19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257" y="5334357"/>
            <a:ext cx="629364" cy="6293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96257" y="621542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Renters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96257" y="6716078"/>
            <a:ext cx="403776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Search, book, pay &amp; review.</a:t>
            </a:r>
            <a:endParaRPr lang="en-US" sz="19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571" y="5334357"/>
            <a:ext cx="629364" cy="6293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1571" y="621542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Admins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1571" y="6716078"/>
            <a:ext cx="403764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Manage users &amp; system.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66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6300" y="3506033"/>
            <a:ext cx="5688568" cy="625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Platform Features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876300" y="4723328"/>
            <a:ext cx="506968" cy="506968"/>
          </a:xfrm>
          <a:prstGeom prst="roundRect">
            <a:avLst>
              <a:gd name="adj" fmla="val 66672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70729" y="4826556"/>
            <a:ext cx="11811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608534" y="4723328"/>
            <a:ext cx="267092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Chalet Management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608534" y="5171361"/>
            <a:ext cx="5594033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Lessors can easily add and manage their chalet listings.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833" y="4723328"/>
            <a:ext cx="506968" cy="506968"/>
          </a:xfrm>
          <a:prstGeom prst="roundRect">
            <a:avLst>
              <a:gd name="adj" fmla="val 66672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592973" y="4826556"/>
            <a:ext cx="17657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8160068" y="4723328"/>
            <a:ext cx="250364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Advanced Search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8160068" y="5171361"/>
            <a:ext cx="559403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Renters can filter by location, price, and availability.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76300" y="6371153"/>
            <a:ext cx="506968" cy="506968"/>
          </a:xfrm>
          <a:prstGeom prst="roundRect">
            <a:avLst>
              <a:gd name="adj" fmla="val 66672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1039773" y="6474381"/>
            <a:ext cx="179903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608534" y="6371153"/>
            <a:ext cx="250364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Secure Booking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608534" y="6819186"/>
            <a:ext cx="5594033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Online booking and payment through trusted gateways.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833" y="6371153"/>
            <a:ext cx="506968" cy="506968"/>
          </a:xfrm>
          <a:prstGeom prst="roundRect">
            <a:avLst>
              <a:gd name="adj" fmla="val 66672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7583210" y="6474381"/>
            <a:ext cx="19609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8160068" y="6371153"/>
            <a:ext cx="2630686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Reviews and Ratings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8160068" y="6819186"/>
            <a:ext cx="559403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Renters can leave reviews to help build trust.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758071"/>
            <a:ext cx="5035272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Technology Stack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367462" y="1727240"/>
            <a:ext cx="7381875" cy="1266111"/>
          </a:xfrm>
          <a:prstGeom prst="roundRect">
            <a:avLst>
              <a:gd name="adj" fmla="val 2684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94038" y="1953816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Laravel 10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94038" y="2404348"/>
            <a:ext cx="692872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PHP framework following MVC architecture.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67462" y="3219926"/>
            <a:ext cx="7381875" cy="1266111"/>
          </a:xfrm>
          <a:prstGeom prst="roundRect">
            <a:avLst>
              <a:gd name="adj" fmla="val 26845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594038" y="3446502"/>
            <a:ext cx="333958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HTML5, CSS3, JavaScript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594038" y="3897035"/>
            <a:ext cx="692872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Frontend design with Bootstrap for responsiveness.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367462" y="4712613"/>
            <a:ext cx="7381875" cy="1266111"/>
          </a:xfrm>
          <a:prstGeom prst="roundRect">
            <a:avLst>
              <a:gd name="adj" fmla="val 26845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594038" y="4939189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MySQL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594038" y="5389721"/>
            <a:ext cx="692872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Database to manage chalets, bookings, and users.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367462" y="6205299"/>
            <a:ext cx="7381875" cy="1266111"/>
          </a:xfrm>
          <a:prstGeom prst="roundRect">
            <a:avLst>
              <a:gd name="adj" fmla="val 26845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6594038" y="6431875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Laravel Validation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594038" y="6882408"/>
            <a:ext cx="692872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Ensuring input accuracy and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310521"/>
            <a:ext cx="626256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Platform Architecture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2387322"/>
            <a:ext cx="1258729" cy="15105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17338" y="263902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517338" y="3139678"/>
            <a:ext cx="57455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User interface for interaction.</a:t>
            </a:r>
            <a:endParaRPr lang="en-US" sz="19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3897868"/>
            <a:ext cx="1258729" cy="15105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17338" y="414956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517338" y="4650224"/>
            <a:ext cx="57455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Laravel framework for logic and data.</a:t>
            </a:r>
            <a:endParaRPr lang="en-US" sz="19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5408414"/>
            <a:ext cx="1258729" cy="15105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17338" y="566011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517338" y="6160770"/>
            <a:ext cx="57455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MySQL for data storage and management.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747022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Responsive Design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5823823"/>
            <a:ext cx="128682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Seamless access from mobile phones, tablets, and desktops is guaranteed. Our combination of modern technologies and a user-friendly interface leads to an efficient and secure rental experience.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2639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Benefits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6451" y="2829163"/>
            <a:ext cx="2123242" cy="853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6100" y="3094077"/>
            <a:ext cx="123706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5411391" y="3080861"/>
            <a:ext cx="308657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Seamless Experience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22558" y="3698438"/>
            <a:ext cx="8463915" cy="15240"/>
          </a:xfrm>
          <a:prstGeom prst="roundRect">
            <a:avLst>
              <a:gd name="adj" fmla="val 2478012"/>
            </a:avLst>
          </a:prstGeom>
          <a:solidFill>
            <a:srgbClr val="5F5F6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71" y="3745111"/>
            <a:ext cx="4246483" cy="8530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05382" y="3919895"/>
            <a:ext cx="18514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6472952" y="3996809"/>
            <a:ext cx="324100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Efficient Management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84119" y="4614386"/>
            <a:ext cx="7402354" cy="15240"/>
          </a:xfrm>
          <a:prstGeom prst="roundRect">
            <a:avLst>
              <a:gd name="adj" fmla="val 2478012"/>
            </a:avLst>
          </a:prstGeom>
          <a:solidFill>
            <a:srgbClr val="5F5F6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09" y="4661059"/>
            <a:ext cx="6369725" cy="85308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003715" y="4835843"/>
            <a:ext cx="18859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8"/>
          <p:cNvSpPr/>
          <p:nvPr/>
        </p:nvSpPr>
        <p:spPr>
          <a:xfrm>
            <a:off x="7534632" y="4912757"/>
            <a:ext cx="230266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Secure Booking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881063" y="5797272"/>
            <a:ext cx="128682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Our innovative platform offers a seamless and secure booking experience. Renters can browse properties, book them effortlessly, and pay online. Property owners can efficiently list and manage their properties.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01" y="2453283"/>
            <a:ext cx="4856798" cy="33229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063" y="3173492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81063" y="4250293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project represents a new step in online rentals. We hope to have answered all your questions. Thank you for your time.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2025-03-03T12:17:14Z</dcterms:created>
  <dcterms:modified xsi:type="dcterms:W3CDTF">2025-03-03T12:17:14Z</dcterms:modified>
</cp:coreProperties>
</file>